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varScale="1">
        <p:scale>
          <a:sx n="159" d="100"/>
          <a:sy n="159" d="100"/>
        </p:scale>
        <p:origin x="1352"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06/06/2021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06/06/2021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06/06/2021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06/06/2021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06/06/2021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nexus"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t="19682" b="23765"/>
          <a:stretch/>
        </p:blipFill>
        <p:spPr>
          <a:xfrm>
            <a:off x="4831258" y="104274"/>
            <a:ext cx="2268599" cy="1262476"/>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26222" y="936211"/>
            <a:ext cx="3981207"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02151" y="2033672"/>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via the QR code 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630942"/>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a:t>
            </a:r>
            <a:r>
              <a:rPr lang="en-US" sz="700" dirty="0">
                <a:solidFill>
                  <a:schemeClr val="bg1"/>
                </a:solidFill>
                <a:latin typeface="Ubuntu Light" panose="020B0304030602030204" pitchFamily="34" charset="0"/>
              </a:rPr>
              <a:t>scaling Scrum at</a:t>
            </a:r>
            <a:r>
              <a:rPr lang="en-GB" sz="700" dirty="0">
                <a:solidFill>
                  <a:schemeClr val="bg1"/>
                </a:solidFill>
                <a:latin typeface="Ubuntu Light" panose="020B0304030602030204" pitchFamily="34" charset="0"/>
              </a:rPr>
              <a:t> </a:t>
            </a:r>
            <a:r>
              <a:rPr lang="en-GB" sz="700" dirty="0">
                <a:solidFill>
                  <a:schemeClr val="bg1"/>
                </a:solidFill>
                <a:latin typeface="Ubuntu Light" panose="020B0304030602030204" pitchFamily="34" charset="0"/>
                <a:hlinkClick r:id="rId5"/>
              </a:rPr>
              <a:t>http://scrum.org/nexus</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(v1.2.1)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02151" y="202386"/>
            <a:ext cx="3505809" cy="664926"/>
          </a:xfrm>
          <a:prstGeom prst="rect">
            <a:avLst/>
          </a:prstGeom>
          <a:noFill/>
        </p:spPr>
        <p:txBody>
          <a:bodyPr wrap="square" rtlCol="0">
            <a:spAutoFit/>
          </a:bodyPr>
          <a:lstStyle/>
          <a:p>
            <a:r>
              <a:rPr lang="en-NL" sz="3700" b="1" dirty="0">
                <a:latin typeface="Marvel" pitchFamily="2" charset="0"/>
              </a:rPr>
              <a:t>FA</a:t>
            </a:r>
            <a:r>
              <a:rPr lang="en-NL" sz="3700" b="1" spc="200" dirty="0">
                <a:latin typeface="Marvel" pitchFamily="2" charset="0"/>
              </a:rPr>
              <a:t>CI</a:t>
            </a:r>
            <a:r>
              <a:rPr lang="en-NL" sz="3700" b="1" spc="100" dirty="0">
                <a:latin typeface="Marvel" pitchFamily="2" charset="0"/>
              </a:rPr>
              <a:t>LI</a:t>
            </a:r>
            <a:r>
              <a:rPr lang="en-NL" sz="3700" b="1" dirty="0">
                <a:latin typeface="Marvel" pitchFamily="2" charset="0"/>
              </a:rPr>
              <a:t>TAT</a:t>
            </a:r>
            <a:r>
              <a:rPr lang="en-NL" sz="3700" b="1" spc="200" dirty="0">
                <a:latin typeface="Marvel" pitchFamily="2" charset="0"/>
              </a:rPr>
              <a:t>E </a:t>
            </a:r>
            <a:r>
              <a:rPr lang="en-NL" sz="3700" b="1" dirty="0">
                <a:latin typeface="Marvel" pitchFamily="2" charset="0"/>
              </a:rPr>
              <a:t>T</a:t>
            </a:r>
            <a:r>
              <a:rPr lang="en-NL" sz="3700" b="1" spc="200" dirty="0">
                <a:latin typeface="Marvel" pitchFamily="2" charset="0"/>
              </a:rPr>
              <a:t>HE </a:t>
            </a:r>
            <a:r>
              <a:rPr lang="en-NL" sz="3700" b="1" spc="100" dirty="0">
                <a:latin typeface="Marvel" pitchFamily="2" charset="0"/>
              </a:rPr>
              <a:t>G</a:t>
            </a:r>
            <a:r>
              <a:rPr lang="en-NL" sz="3700" b="1" spc="200" dirty="0">
                <a:latin typeface="Marvel" pitchFamily="2" charset="0"/>
              </a:rPr>
              <a:t>AME</a:t>
            </a:r>
          </a:p>
        </p:txBody>
      </p:sp>
      <p:cxnSp>
        <p:nvCxnSpPr>
          <p:cNvPr id="4" name="Straight Connector 3">
            <a:extLst>
              <a:ext uri="{FF2B5EF4-FFF2-40B4-BE49-F238E27FC236}">
                <a16:creationId xmlns:a16="http://schemas.microsoft.com/office/drawing/2014/main" id="{68785FFA-7409-D846-8C87-4C5E3E391542}"/>
              </a:ext>
            </a:extLst>
          </p:cNvPr>
          <p:cNvCxnSpPr>
            <a:cxnSpLocks/>
          </p:cNvCxnSpPr>
          <p:nvPr/>
        </p:nvCxnSpPr>
        <p:spPr>
          <a:xfrm>
            <a:off x="4371440" y="161565"/>
            <a:ext cx="0" cy="4842504"/>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57914" y="163411"/>
            <a:ext cx="727738" cy="838113"/>
          </a:xfrm>
          <a:prstGeom prst="rect">
            <a:avLst/>
          </a:prstGeom>
        </p:spPr>
      </p:pic>
      <p:pic>
        <p:nvPicPr>
          <p:cNvPr id="2" name="Picture 1">
            <a:extLst>
              <a:ext uri="{FF2B5EF4-FFF2-40B4-BE49-F238E27FC236}">
                <a16:creationId xmlns:a16="http://schemas.microsoft.com/office/drawing/2014/main" id="{40803506-06CF-A345-B682-F74CF068AD52}"/>
              </a:ext>
            </a:extLst>
          </p:cNvPr>
          <p:cNvPicPr>
            <a:picLocks noChangeAspect="1"/>
          </p:cNvPicPr>
          <p:nvPr/>
        </p:nvPicPr>
        <p:blipFill rotWithShape="1">
          <a:blip r:embed="rId7"/>
          <a:srcRect l="5617" t="5610" r="4522" b="4634"/>
          <a:stretch/>
        </p:blipFill>
        <p:spPr>
          <a:xfrm>
            <a:off x="3724002" y="202903"/>
            <a:ext cx="537951" cy="537321"/>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a:t>
              </a:r>
            </a:p>
            <a:p>
              <a:pPr algn="ctr"/>
              <a:r>
                <a:rPr lang="en-NL" sz="5000"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09690"/>
            <a:ext cx="5792732" cy="2508270"/>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407</TotalTime>
  <Words>637</Words>
  <Application>Microsoft Macintosh PowerPoint</Application>
  <PresentationFormat>Custom</PresentationFormat>
  <Paragraphs>78</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Calibri Light</vt:lpstr>
      <vt:lpstr>Marvel</vt:lpstr>
      <vt:lpstr>Ubuntu</vt:lpstr>
      <vt:lpstr>Calibri</vt:lpstr>
      <vt:lpstr>Ubuntu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254</cp:revision>
  <dcterms:created xsi:type="dcterms:W3CDTF">2020-03-02T18:23:14Z</dcterms:created>
  <dcterms:modified xsi:type="dcterms:W3CDTF">2021-06-06T13:57:32Z</dcterms:modified>
</cp:coreProperties>
</file>

<file path=docProps/thumbnail.jpeg>
</file>